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6b50bf736cb70045150078ef26b90a16bfa12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58ff3f837928525928819b214b70a907f4618b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008e58a58eac816a7d92bcb1325ca5fe9f7247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c55d07ddaf9e7fdd6c8eec8e172f41490f958b7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893539abaabd9bdd11646e9735c41ec075f87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9488842fea6225430452c557bd3bd2e68cdd1f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2af206ded730ccbbcbc921204384f85c708aa5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5fe4e9eada5b9eca3b72de4d2ac431b8c50938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384fa34cd6d20802e119ef709ba9ba7b6555741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972992b908773e08ba9a424559db915170dc42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7d3ba8f732fdc1cf6973bc08260bb6c7b9edd9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9e3a891788b44ab03f4d13bf64b158d1ac9080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803e46b942a20e066479b4095e11d3bcbc65d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359c196a28e8c17e0afee9c5ec02c068d7a7663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3febc577704dfa337962c9f16db27fa3c2bd23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5352dc5a4c778c8ead1353b1b3cff211306bd8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383b3e6c9184e089a9e3ddd270245a9d30c78b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2ff71ec64a5ea199e106932c1ba105ea89d12a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a43886eff4316eb963f6667b2d9a5665efeba66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d7bcd7d53db4580dbc7cdb51da9836442f704af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7b16201fbe1f0512ad62c2e29e62fceba4946d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9bd686fd9dcbdfe8f0eb4e02422458ca5d9836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dc42a74da42468905424d294d31d751bd7ad76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389899a0bc7749daba29d5086a1408c40c50d2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8d2084b6790ad93b79120f79f3c325525e289d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f7636d1f90dac34b944a7196d6a60033581933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1db7142243cd21a5e6ffe1658ae5e75d70c036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d3c59073c90417e95a717717ae92e569808c824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0100f011cc8cbc0a5c98bce99dfefb193d80ec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5e4f62e646e9406bbab3bf00836b49dfb9d9d0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5f163a94ae4eb57564dfaffc549c482e2efb4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49201bc84e2ed3fe979413a6ba9e9dc8a75f95d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90d7cfe296e552514b1860ae4857dd061472fa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d5854e59e4f4d94c960b1cfea89b71251d0b577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1c8345bda59d34f2eae3c97158b318ac612d2a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e9536741ac04aa211edb6b88b55a8ac270a74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877a72d993efdd408b2bfefff4012f3225e3cd3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c8f9062f2db3a84547ca3251fb47a1a5bbaa73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88acceed8b51aad12789f6be57877e416613f9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e3ee9b59e5cb3b6b28bd9cd5dcd568c28e7339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2023-09-27T22:22:12Z</dcterms:modified>
</cp:coreProperties>
</file>